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EF8"/>
    <a:srgbClr val="FA8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p:restoredTop sz="96327"/>
  </p:normalViewPr>
  <p:slideViewPr>
    <p:cSldViewPr snapToGrid="0">
      <p:cViewPr varScale="1">
        <p:scale>
          <a:sx n="86" d="100"/>
          <a:sy n="86" d="100"/>
        </p:scale>
        <p:origin x="686" y="5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765E86-9ACB-8083-FD01-6CE45109AB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FD7A5F-9E90-EA4C-4937-9CC868A8A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BE756D-E00F-8049-83C7-504205AC865D}" type="datetimeFigureOut">
              <a:rPr lang="en-US" smtClean="0"/>
              <a:t>6/2/2023</a:t>
            </a:fld>
            <a:endParaRPr lang="en-US"/>
          </a:p>
        </p:txBody>
      </p:sp>
      <p:sp>
        <p:nvSpPr>
          <p:cNvPr id="4" name="Footer Placeholder 3">
            <a:extLst>
              <a:ext uri="{FF2B5EF4-FFF2-40B4-BE49-F238E27FC236}">
                <a16:creationId xmlns:a16="http://schemas.microsoft.com/office/drawing/2014/main" id="{5F5E5944-2DE2-01F7-40C5-48CB9805C1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CB87F7-CCE8-2DEC-24DE-EB8656583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F6A77E-DB8A-7D4E-B621-E7C7940A0ED7}" type="slidenum">
              <a:rPr lang="en-US" smtClean="0"/>
              <a:t>‹#›</a:t>
            </a:fld>
            <a:endParaRPr lang="en-US"/>
          </a:p>
        </p:txBody>
      </p:sp>
    </p:spTree>
    <p:extLst>
      <p:ext uri="{BB962C8B-B14F-4D97-AF65-F5344CB8AC3E}">
        <p14:creationId xmlns:p14="http://schemas.microsoft.com/office/powerpoint/2010/main" val="2361356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IIASpeakers@theiia.org" TargetMode="External"/><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A1B07073-EDBE-3F2C-79BF-ECE82F9CE14C}"/>
              </a:ext>
            </a:extLst>
          </p:cNvPr>
          <p:cNvPicPr>
            <a:picLocks noChangeAspect="1"/>
          </p:cNvPicPr>
          <p:nvPr userDrawn="1"/>
        </p:nvPicPr>
        <p:blipFill>
          <a:blip r:embed="rId3"/>
          <a:stretch>
            <a:fillRect/>
          </a:stretch>
        </p:blipFill>
        <p:spPr>
          <a:xfrm>
            <a:off x="5420346" y="1953929"/>
            <a:ext cx="6052713" cy="1475071"/>
          </a:xfrm>
          <a:prstGeom prst="rect">
            <a:avLst/>
          </a:prstGeom>
        </p:spPr>
      </p:pic>
      <p:pic>
        <p:nvPicPr>
          <p:cNvPr id="6" name="Picture 5">
            <a:extLst>
              <a:ext uri="{FF2B5EF4-FFF2-40B4-BE49-F238E27FC236}">
                <a16:creationId xmlns:a16="http://schemas.microsoft.com/office/drawing/2014/main" id="{39EE81FD-2ACC-D553-4925-389AAF0F0AC2}"/>
              </a:ext>
            </a:extLst>
          </p:cNvPr>
          <p:cNvPicPr>
            <a:picLocks noChangeAspect="1"/>
          </p:cNvPicPr>
          <p:nvPr userDrawn="1"/>
        </p:nvPicPr>
        <p:blipFill>
          <a:blip r:embed="rId4"/>
          <a:stretch>
            <a:fillRect/>
          </a:stretch>
        </p:blipFill>
        <p:spPr>
          <a:xfrm>
            <a:off x="7859300" y="3758938"/>
            <a:ext cx="3613759" cy="399903"/>
          </a:xfrm>
          <a:prstGeom prst="rect">
            <a:avLst/>
          </a:prstGeom>
        </p:spPr>
      </p:pic>
    </p:spTree>
    <p:extLst>
      <p:ext uri="{BB962C8B-B14F-4D97-AF65-F5344CB8AC3E}">
        <p14:creationId xmlns:p14="http://schemas.microsoft.com/office/powerpoint/2010/main" val="1316222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4132612" y="365125"/>
            <a:ext cx="7718961" cy="1325563"/>
          </a:xfrm>
        </p:spPr>
        <p:txBody>
          <a:bodyPr/>
          <a:lstStyle>
            <a:lvl1pPr>
              <a:defRPr sz="4000">
                <a:solidFill>
                  <a:schemeClr val="tx1"/>
                </a:solidFill>
              </a:defRPr>
            </a:lvl1pPr>
          </a:lstStyle>
          <a:p>
            <a:r>
              <a:rPr lang="en-US" dirty="0"/>
              <a:t>Title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4132612" y="1690688"/>
            <a:ext cx="7718961" cy="4498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Level One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FC857DEC-DE7F-F4F2-7EB0-E39BA2452998}"/>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071722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lstStyle>
            <a:lvl1pPr algn="l">
              <a:defRPr>
                <a:solidFill>
                  <a:srgbClr val="EF0EF8"/>
                </a:solidFill>
              </a:defRPr>
            </a:lvl1pPr>
          </a:lstStyle>
          <a:p>
            <a:r>
              <a:rPr lang="en-US" sz="4400" b="1" i="1" dirty="0">
                <a:solidFill>
                  <a:schemeClr val="bg1"/>
                </a:solidFill>
                <a:latin typeface="Avenir Black Oblique" panose="02000503020000020003" pitchFamily="2" charset="0"/>
              </a:rPr>
              <a:t>Participate in Session Polling</a:t>
            </a:r>
            <a:endParaRPr lang="en-US" dirty="0"/>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5228880" y="1840675"/>
            <a:ext cx="6126507" cy="4069679"/>
          </a:xfrm>
        </p:spPr>
        <p:txBody>
          <a:bodyPr/>
          <a:lstStyle>
            <a:lvl1pPr marL="257175" indent="-257175" algn="l">
              <a:spcBef>
                <a:spcPct val="0"/>
              </a:spcBef>
              <a:buFont typeface="Arial" panose="020B0604020202020204" pitchFamily="34" charset="0"/>
              <a:buChar char="•"/>
              <a:defRPr>
                <a:solidFill>
                  <a:schemeClr val="bg1">
                    <a:alpha val="13000"/>
                  </a:schemeClr>
                </a:solidFill>
              </a:defRPr>
            </a:lvl1pPr>
            <a:lvl2pPr marL="457200" indent="0" algn="l">
              <a:buFont typeface="Arial" panose="020B0604020202020204" pitchFamily="34" charset="0"/>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marL="257175" indent="-257175">
              <a:spcBef>
                <a:spcPct val="0"/>
              </a:spcBef>
              <a:buFont typeface="Arial" panose="020B0604020202020204" pitchFamily="34" charset="0"/>
              <a:buChar char="•"/>
            </a:pPr>
            <a:r>
              <a:rPr lang="en-US" sz="2800" b="1" dirty="0">
                <a:solidFill>
                  <a:schemeClr val="bg1"/>
                </a:solidFill>
                <a:latin typeface="Avenir Oblique"/>
              </a:rPr>
              <a:t>Download</a:t>
            </a:r>
            <a:r>
              <a:rPr lang="en-US" sz="2800" dirty="0">
                <a:solidFill>
                  <a:schemeClr val="bg1"/>
                </a:solidFill>
                <a:latin typeface="Avenir Oblique"/>
              </a:rPr>
              <a:t> the IIA Conferences App to participate in polling during select sessions</a:t>
            </a:r>
          </a:p>
          <a:p>
            <a:pPr marL="257175" indent="-257175">
              <a:spcBef>
                <a:spcPct val="0"/>
              </a:spcBef>
              <a:buFont typeface="Arial" panose="020B0604020202020204" pitchFamily="34" charset="0"/>
              <a:buChar char="•"/>
            </a:pPr>
            <a:endParaRPr lang="en-US" sz="2800" dirty="0">
              <a:solidFill>
                <a:schemeClr val="bg1"/>
              </a:solidFill>
              <a:latin typeface="Avenir Oblique"/>
            </a:endParaRPr>
          </a:p>
          <a:p>
            <a:pPr marL="257175" indent="-257175">
              <a:spcBef>
                <a:spcPct val="0"/>
              </a:spcBef>
              <a:buFont typeface="Arial" panose="020B0604020202020204" pitchFamily="34" charset="0"/>
              <a:buChar char="•"/>
            </a:pPr>
            <a:r>
              <a:rPr lang="en-US" sz="2800" b="1" dirty="0">
                <a:solidFill>
                  <a:schemeClr val="bg1"/>
                </a:solidFill>
                <a:latin typeface="Avenir Oblique"/>
              </a:rPr>
              <a:t>Select</a:t>
            </a:r>
            <a:r>
              <a:rPr lang="en-US" sz="2800" dirty="0">
                <a:solidFill>
                  <a:schemeClr val="bg1"/>
                </a:solidFill>
                <a:latin typeface="Avenir Oblique"/>
              </a:rPr>
              <a:t> the session through the schedule icon and click on the polling icon</a:t>
            </a:r>
          </a:p>
          <a:p>
            <a:pPr marL="0" indent="0">
              <a:spcBef>
                <a:spcPct val="0"/>
              </a:spcBef>
              <a:buFont typeface="Arial"/>
              <a:buNone/>
            </a:pPr>
            <a:endParaRPr lang="en-US" sz="2800" dirty="0">
              <a:solidFill>
                <a:schemeClr val="bg1"/>
              </a:solidFill>
              <a:latin typeface="Avenir Oblique"/>
            </a:endParaRPr>
          </a:p>
          <a:p>
            <a:pPr marL="257175" indent="-257175">
              <a:spcBef>
                <a:spcPct val="0"/>
              </a:spcBef>
              <a:buFont typeface="Arial" panose="020B0604020202020204" pitchFamily="34" charset="0"/>
              <a:buChar char="•"/>
            </a:pPr>
            <a:r>
              <a:rPr lang="en-US" sz="2800" b="1" dirty="0">
                <a:solidFill>
                  <a:schemeClr val="bg1"/>
                </a:solidFill>
                <a:latin typeface="Avenir Oblique"/>
              </a:rPr>
              <a:t>Ask</a:t>
            </a:r>
            <a:r>
              <a:rPr lang="en-US" sz="2800" dirty="0">
                <a:solidFill>
                  <a:schemeClr val="bg1"/>
                </a:solidFill>
                <a:latin typeface="Avenir Oblique"/>
              </a:rPr>
              <a:t> a member of the Conference Staff if you need assistance</a:t>
            </a:r>
          </a:p>
        </p:txBody>
      </p:sp>
      <p:pic>
        <p:nvPicPr>
          <p:cNvPr id="9" name="Picture 8" descr="A screen shot of a cell phone&#10;&#10;Description automatically generated with medium confidence">
            <a:extLst>
              <a:ext uri="{FF2B5EF4-FFF2-40B4-BE49-F238E27FC236}">
                <a16:creationId xmlns:a16="http://schemas.microsoft.com/office/drawing/2014/main" id="{108AB64E-1900-6D84-E7FE-C0FC2CFACB46}"/>
              </a:ext>
            </a:extLst>
          </p:cNvPr>
          <p:cNvPicPr>
            <a:picLocks noChangeAspect="1"/>
          </p:cNvPicPr>
          <p:nvPr userDrawn="1"/>
        </p:nvPicPr>
        <p:blipFill>
          <a:blip r:embed="rId3"/>
          <a:stretch>
            <a:fillRect/>
          </a:stretch>
        </p:blipFill>
        <p:spPr>
          <a:xfrm>
            <a:off x="786772" y="2090058"/>
            <a:ext cx="1861200" cy="4069680"/>
          </a:xfrm>
          <a:prstGeom prst="rect">
            <a:avLst/>
          </a:prstGeom>
          <a:scene3d>
            <a:camera prst="perspectiveHeroicExtremeRightFacing">
              <a:rot lat="487347" lon="21000000" rev="174000"/>
            </a:camera>
            <a:lightRig rig="threePt" dir="t"/>
          </a:scene3d>
        </p:spPr>
      </p:pic>
      <p:pic>
        <p:nvPicPr>
          <p:cNvPr id="11" name="Picture 10" descr="A screenshot of a phone&#10;&#10;Description automatically generated with medium confidence">
            <a:extLst>
              <a:ext uri="{FF2B5EF4-FFF2-40B4-BE49-F238E27FC236}">
                <a16:creationId xmlns:a16="http://schemas.microsoft.com/office/drawing/2014/main" id="{F0C4F484-918B-F76F-218F-AD5316C34FC3}"/>
              </a:ext>
            </a:extLst>
          </p:cNvPr>
          <p:cNvPicPr>
            <a:picLocks noChangeAspect="1"/>
          </p:cNvPicPr>
          <p:nvPr userDrawn="1"/>
        </p:nvPicPr>
        <p:blipFill>
          <a:blip r:embed="rId4"/>
          <a:stretch>
            <a:fillRect/>
          </a:stretch>
        </p:blipFill>
        <p:spPr>
          <a:xfrm>
            <a:off x="3017520" y="2090058"/>
            <a:ext cx="1861200" cy="4069680"/>
          </a:xfrm>
          <a:prstGeom prst="rect">
            <a:avLst/>
          </a:prstGeom>
          <a:scene3d>
            <a:camera prst="perspectiveHeroicExtremeLeftFacing">
              <a:rot lat="487347" lon="600000" rev="21425485"/>
            </a:camera>
            <a:lightRig rig="threePt" dir="t"/>
          </a:scene3d>
        </p:spPr>
      </p:pic>
      <p:pic>
        <p:nvPicPr>
          <p:cNvPr id="12" name="Picture 11">
            <a:extLst>
              <a:ext uri="{FF2B5EF4-FFF2-40B4-BE49-F238E27FC236}">
                <a16:creationId xmlns:a16="http://schemas.microsoft.com/office/drawing/2014/main" id="{73A4A9BA-0165-3E58-C947-2C95B99EBCE9}"/>
              </a:ext>
            </a:extLst>
          </p:cNvPr>
          <p:cNvPicPr>
            <a:picLocks noChangeAspect="1"/>
          </p:cNvPicPr>
          <p:nvPr userDrawn="1"/>
        </p:nvPicPr>
        <p:blipFill>
          <a:blip r:embed="rId5"/>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887335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5189516" y="365125"/>
            <a:ext cx="6165872" cy="1325563"/>
          </a:xfrm>
        </p:spPr>
        <p:txBody>
          <a:bodyPr>
            <a:normAutofit/>
          </a:bodyPr>
          <a:lstStyle>
            <a:lvl1pPr algn="l">
              <a:defRPr sz="3600">
                <a:solidFill>
                  <a:srgbClr val="EF0EF8"/>
                </a:solidFill>
              </a:defRPr>
            </a:lvl1pPr>
          </a:lstStyle>
          <a:p>
            <a:r>
              <a:rPr lang="en-US" dirty="0"/>
              <a:t>Polling Question Slide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5189516" y="1690688"/>
            <a:ext cx="6165871" cy="4498975"/>
          </a:xfrm>
        </p:spPr>
        <p:txBody>
          <a:bodyPr/>
          <a:lstStyle>
            <a:lvl1pPr marL="457200" indent="-457200" algn="l">
              <a:buFont typeface="Arial" panose="020B0604020202020204" pitchFamily="34" charset="0"/>
              <a:buChar char="•"/>
              <a:defRPr>
                <a:solidFill>
                  <a:schemeClr val="bg1"/>
                </a:solidFill>
              </a:defRPr>
            </a:lvl1pPr>
            <a:lvl2pPr marL="800100" indent="-342900" algn="l">
              <a:buFont typeface="Arial" panose="020B0604020202020204" pitchFamily="34" charset="0"/>
              <a:buChar char="•"/>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pic>
        <p:nvPicPr>
          <p:cNvPr id="6" name="Picture 5">
            <a:extLst>
              <a:ext uri="{FF2B5EF4-FFF2-40B4-BE49-F238E27FC236}">
                <a16:creationId xmlns:a16="http://schemas.microsoft.com/office/drawing/2014/main" id="{04D08874-9C50-D2D1-AE78-77F2489891E1}"/>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80090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normAutofit/>
          </a:bodyPr>
          <a:lstStyle>
            <a:lvl1pPr algn="l">
              <a:defRPr sz="3600">
                <a:solidFill>
                  <a:srgbClr val="EF0EF8"/>
                </a:solidFill>
              </a:defRPr>
            </a:lvl1pPr>
          </a:lstStyle>
          <a:p>
            <a:r>
              <a:rPr lang="en-US" dirty="0"/>
              <a:t>Polling Question</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866900" y="1690688"/>
            <a:ext cx="10488488" cy="3736077"/>
          </a:xfrm>
        </p:spPr>
        <p:txBody>
          <a:bodyPr/>
          <a:lstStyle>
            <a:lvl1pPr marL="457200" indent="-457200" algn="l">
              <a:buFont typeface="Arial" panose="020B0604020202020204" pitchFamily="34" charset="0"/>
              <a:buChar char="•"/>
              <a:defRPr>
                <a:solidFill>
                  <a:schemeClr val="bg1"/>
                </a:solidFill>
              </a:defRPr>
            </a:lvl1pPr>
            <a:lvl2pPr marL="800100" indent="-342900" algn="l">
              <a:buFont typeface="Arial" panose="020B0604020202020204" pitchFamily="34" charset="0"/>
              <a:buChar char="•"/>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Agenda item</a:t>
            </a:r>
          </a:p>
          <a:p>
            <a:pPr lvl="0"/>
            <a:r>
              <a:rPr lang="en-US" dirty="0"/>
              <a:t>Agenda item</a:t>
            </a:r>
          </a:p>
          <a:p>
            <a:pPr lvl="0"/>
            <a:r>
              <a:rPr lang="en-US" dirty="0"/>
              <a:t>Agenda item</a:t>
            </a:r>
          </a:p>
        </p:txBody>
      </p:sp>
      <p:sp>
        <p:nvSpPr>
          <p:cNvPr id="3" name="TextBox 2">
            <a:extLst>
              <a:ext uri="{FF2B5EF4-FFF2-40B4-BE49-F238E27FC236}">
                <a16:creationId xmlns:a16="http://schemas.microsoft.com/office/drawing/2014/main" id="{8902F75E-4F0B-3F43-7883-E8E0AB544B76}"/>
              </a:ext>
            </a:extLst>
          </p:cNvPr>
          <p:cNvSpPr txBox="1"/>
          <p:nvPr userDrawn="1"/>
        </p:nvSpPr>
        <p:spPr>
          <a:xfrm>
            <a:off x="866900" y="5856302"/>
            <a:ext cx="7968987" cy="738664"/>
          </a:xfrm>
          <a:prstGeom prst="rect">
            <a:avLst/>
          </a:prstGeom>
          <a:noFill/>
        </p:spPr>
        <p:txBody>
          <a:bodyPr wrap="square" rtlCol="0">
            <a:spAutoFit/>
          </a:bodyPr>
          <a:lstStyle/>
          <a:p>
            <a:r>
              <a:rPr lang="en-US" sz="1400" b="0" i="1" kern="1200" dirty="0">
                <a:solidFill>
                  <a:schemeClr val="bg1"/>
                </a:solidFill>
                <a:latin typeface="Avenir Book" panose="02000503020000020003" pitchFamily="2" charset="0"/>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400" b="0" i="1" kern="1200" dirty="0">
                <a:solidFill>
                  <a:schemeClr val="accent1"/>
                </a:solidFill>
                <a:latin typeface="Avenir Book" panose="02000503020000020003" pitchFamily="2" charset="0"/>
                <a:ea typeface="ＭＳ Ｐゴシック" charset="0"/>
                <a:cs typeface="+mn-cs"/>
                <a:hlinkClick r:id="rId3">
                  <a:extLst>
                    <a:ext uri="{A12FA001-AC4F-418D-AE19-62706E023703}">
                      <ahyp:hlinkClr xmlns:ahyp="http://schemas.microsoft.com/office/drawing/2018/hyperlinkcolor" val="tx"/>
                    </a:ext>
                  </a:extLst>
                </a:hlinkClick>
              </a:rPr>
              <a:t>IIASpeakers@theiia.org</a:t>
            </a:r>
            <a:r>
              <a:rPr lang="en-US" sz="1400" b="0" i="1" kern="1200" dirty="0">
                <a:solidFill>
                  <a:schemeClr val="accent1"/>
                </a:solidFill>
                <a:latin typeface="Avenir Book" panose="02000503020000020003" pitchFamily="2" charset="0"/>
                <a:ea typeface="ＭＳ Ｐゴシック" charset="0"/>
                <a:cs typeface="+mn-cs"/>
              </a:rPr>
              <a:t> </a:t>
            </a:r>
          </a:p>
        </p:txBody>
      </p:sp>
      <p:pic>
        <p:nvPicPr>
          <p:cNvPr id="8" name="Picture 7">
            <a:extLst>
              <a:ext uri="{FF2B5EF4-FFF2-40B4-BE49-F238E27FC236}">
                <a16:creationId xmlns:a16="http://schemas.microsoft.com/office/drawing/2014/main" id="{B4D93FD4-C78A-1852-60D5-5DB4B445E9BD}"/>
              </a:ext>
            </a:extLst>
          </p:cNvPr>
          <p:cNvPicPr>
            <a:picLocks noChangeAspect="1"/>
          </p:cNvPicPr>
          <p:nvPr userDrawn="1"/>
        </p:nvPicPr>
        <p:blipFill>
          <a:blip r:embed="rId4"/>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652200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normAutofit/>
          </a:bodyPr>
          <a:lstStyle>
            <a:lvl1pPr algn="l">
              <a:defRPr sz="3600">
                <a:solidFill>
                  <a:srgbClr val="EF0EF8"/>
                </a:solidFill>
              </a:defRPr>
            </a:lvl1pPr>
          </a:lstStyle>
          <a:p>
            <a:r>
              <a:rPr lang="en-US" dirty="0"/>
              <a:t>Session Takeaways</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p:nvPr>
        </p:nvSpPr>
        <p:spPr>
          <a:xfrm>
            <a:off x="866900" y="1690688"/>
            <a:ext cx="10488488" cy="4498975"/>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9FAA806-08FA-E57B-7A9D-06EFAD187477}"/>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10030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190543"/>
          </a:xfrm>
        </p:spPr>
        <p:txBody>
          <a:bodyPr>
            <a:normAutofit/>
          </a:bodyPr>
          <a:lstStyle>
            <a:lvl1pPr algn="l">
              <a:defRPr sz="3600">
                <a:solidFill>
                  <a:srgbClr val="EF0EF8"/>
                </a:solidFill>
              </a:defRPr>
            </a:lvl1pPr>
          </a:lstStyle>
          <a:p>
            <a:r>
              <a:rPr lang="en-US" dirty="0"/>
              <a:t>Thank You</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866900" y="1733797"/>
            <a:ext cx="10488488" cy="4455866"/>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pic>
        <p:nvPicPr>
          <p:cNvPr id="6" name="Picture 5">
            <a:extLst>
              <a:ext uri="{FF2B5EF4-FFF2-40B4-BE49-F238E27FC236}">
                <a16:creationId xmlns:a16="http://schemas.microsoft.com/office/drawing/2014/main" id="{4C236448-B9B5-2C2E-2677-1C0D9BAE2B4C}"/>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943930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2545D0-5AA7-21C6-E78E-D32BC00A1305}"/>
              </a:ext>
            </a:extLst>
          </p:cNvPr>
          <p:cNvSpPr>
            <a:spLocks noGrp="1"/>
          </p:cNvSpPr>
          <p:nvPr>
            <p:ph type="title" hasCustomPrompt="1"/>
          </p:nvPr>
        </p:nvSpPr>
        <p:spPr>
          <a:xfrm>
            <a:off x="5124313" y="1710227"/>
            <a:ext cx="6387502" cy="685800"/>
          </a:xfrm>
        </p:spPr>
        <p:txBody>
          <a:bodyPr anchor="ctr">
            <a:noAutofit/>
          </a:bodyPr>
          <a:lstStyle>
            <a:lvl1pPr algn="l">
              <a:lnSpc>
                <a:spcPct val="100000"/>
              </a:lnSpc>
              <a:defRPr sz="4000">
                <a:solidFill>
                  <a:srgbClr val="EF0EF8"/>
                </a:solidFill>
              </a:defRPr>
            </a:lvl1pPr>
          </a:lstStyle>
          <a:p>
            <a:r>
              <a:rPr lang="en-US" dirty="0"/>
              <a:t>Transition slide content</a:t>
            </a:r>
          </a:p>
        </p:txBody>
      </p:sp>
      <p:sp>
        <p:nvSpPr>
          <p:cNvPr id="15" name="Text Placeholder 14">
            <a:extLst>
              <a:ext uri="{FF2B5EF4-FFF2-40B4-BE49-F238E27FC236}">
                <a16:creationId xmlns:a16="http://schemas.microsoft.com/office/drawing/2014/main" id="{6DE3C542-5E7B-E215-3F79-379852A217F9}"/>
              </a:ext>
            </a:extLst>
          </p:cNvPr>
          <p:cNvSpPr>
            <a:spLocks noGrp="1"/>
          </p:cNvSpPr>
          <p:nvPr>
            <p:ph type="body" sz="quarter" idx="10" hasCustomPrompt="1"/>
          </p:nvPr>
        </p:nvSpPr>
        <p:spPr>
          <a:xfrm>
            <a:off x="5116450" y="2533088"/>
            <a:ext cx="5649719" cy="685800"/>
          </a:xfrm>
        </p:spPr>
        <p:txBody>
          <a:bodyPr anchor="ctr"/>
          <a:lstStyle>
            <a:lvl1pPr marL="0" indent="0" algn="l">
              <a:buNone/>
              <a:defRPr i="1"/>
            </a:lvl1pPr>
          </a:lstStyle>
          <a:p>
            <a:pPr lvl="0"/>
            <a:r>
              <a:rPr lang="en-US" dirty="0"/>
              <a:t>Subtitle</a:t>
            </a:r>
          </a:p>
        </p:txBody>
      </p:sp>
      <p:pic>
        <p:nvPicPr>
          <p:cNvPr id="4" name="Picture 3">
            <a:extLst>
              <a:ext uri="{FF2B5EF4-FFF2-40B4-BE49-F238E27FC236}">
                <a16:creationId xmlns:a16="http://schemas.microsoft.com/office/drawing/2014/main" id="{C0378A4A-142A-7D35-9A8B-1DD6CE23CCE0}"/>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1711670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peaker">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25B7A9-EDBC-E34C-B52C-8DEC8DF160B6}"/>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89128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peakers">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B8CD79F-089D-83B0-0489-0B67D66EF947}"/>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363401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Speakers">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0E432-8F63-A34E-720B-B5CCCD9B9D63}"/>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1211303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C80F9A-B814-B21C-E0E9-472A5D100654}"/>
              </a:ext>
            </a:extLst>
          </p:cNvPr>
          <p:cNvPicPr>
            <a:picLocks noChangeAspect="1"/>
          </p:cNvPicPr>
          <p:nvPr userDrawn="1"/>
        </p:nvPicPr>
        <p:blipFill>
          <a:blip r:embed="rId2"/>
          <a:stretch>
            <a:fillRect/>
          </a:stretch>
        </p:blipFill>
        <p:spPr>
          <a:xfrm>
            <a:off x="0" y="0"/>
            <a:ext cx="12192000" cy="2084971"/>
          </a:xfrm>
          <a:prstGeom prst="rect">
            <a:avLst/>
          </a:prstGeom>
        </p:spPr>
      </p:pic>
      <p:sp>
        <p:nvSpPr>
          <p:cNvPr id="2" name="Title 1">
            <a:extLst>
              <a:ext uri="{FF2B5EF4-FFF2-40B4-BE49-F238E27FC236}">
                <a16:creationId xmlns:a16="http://schemas.microsoft.com/office/drawing/2014/main" id="{96AAA37C-C11F-A23E-EBA8-9124456216D1}"/>
              </a:ext>
            </a:extLst>
          </p:cNvPr>
          <p:cNvSpPr>
            <a:spLocks noGrp="1"/>
          </p:cNvSpPr>
          <p:nvPr>
            <p:ph type="title"/>
          </p:nvPr>
        </p:nvSpPr>
        <p:spPr>
          <a:xfrm>
            <a:off x="2079321" y="452386"/>
            <a:ext cx="9159943" cy="664061"/>
          </a:xfrm>
        </p:spPr>
        <p:txBody>
          <a:bodyPr anchor="b">
            <a:normAutofit/>
          </a:bodyPr>
          <a:lstStyle>
            <a:lvl1pPr>
              <a:defRPr sz="3600">
                <a:solidFill>
                  <a:srgbClr val="EF0EF8"/>
                </a:solidFill>
              </a:defRPr>
            </a:lvl1pPr>
          </a:lstStyle>
          <a:p>
            <a:r>
              <a:rPr lang="en-US" dirty="0"/>
              <a:t>Click to edit Master</a:t>
            </a:r>
          </a:p>
        </p:txBody>
      </p:sp>
      <p:sp>
        <p:nvSpPr>
          <p:cNvPr id="3" name="Text Placeholder 2">
            <a:extLst>
              <a:ext uri="{FF2B5EF4-FFF2-40B4-BE49-F238E27FC236}">
                <a16:creationId xmlns:a16="http://schemas.microsoft.com/office/drawing/2014/main" id="{4F2B1EE1-BA80-3725-BCE8-F2F306AF7F02}"/>
              </a:ext>
            </a:extLst>
          </p:cNvPr>
          <p:cNvSpPr>
            <a:spLocks noGrp="1"/>
          </p:cNvSpPr>
          <p:nvPr>
            <p:ph type="body" idx="1"/>
          </p:nvPr>
        </p:nvSpPr>
        <p:spPr>
          <a:xfrm>
            <a:off x="665017" y="2273774"/>
            <a:ext cx="10474037" cy="265448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78B65057-14E8-9904-F1BF-2300711FEBA9}"/>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342580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58E92-EECE-EFA6-2950-9C570F9E28A4}"/>
              </a:ext>
            </a:extLst>
          </p:cNvPr>
          <p:cNvPicPr>
            <a:picLocks noChangeAspect="1"/>
          </p:cNvPicPr>
          <p:nvPr userDrawn="1"/>
        </p:nvPicPr>
        <p:blipFill>
          <a:blip r:embed="rId2"/>
          <a:stretch>
            <a:fillRect/>
          </a:stretch>
        </p:blipFill>
        <p:spPr>
          <a:xfrm>
            <a:off x="0" y="0"/>
            <a:ext cx="12192000" cy="2084971"/>
          </a:xfrm>
          <a:prstGeom prst="rect">
            <a:avLst/>
          </a:prstGeom>
        </p:spPr>
      </p:pic>
      <p:sp>
        <p:nvSpPr>
          <p:cNvPr id="3" name="Text Placeholder 2">
            <a:extLst>
              <a:ext uri="{FF2B5EF4-FFF2-40B4-BE49-F238E27FC236}">
                <a16:creationId xmlns:a16="http://schemas.microsoft.com/office/drawing/2014/main" id="{4F2B1EE1-BA80-3725-BCE8-F2F306AF7F02}"/>
              </a:ext>
            </a:extLst>
          </p:cNvPr>
          <p:cNvSpPr>
            <a:spLocks noGrp="1"/>
          </p:cNvSpPr>
          <p:nvPr>
            <p:ph type="body" idx="1"/>
          </p:nvPr>
        </p:nvSpPr>
        <p:spPr>
          <a:xfrm>
            <a:off x="665017" y="2273774"/>
            <a:ext cx="10474037" cy="265448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itle 1">
            <a:extLst>
              <a:ext uri="{FF2B5EF4-FFF2-40B4-BE49-F238E27FC236}">
                <a16:creationId xmlns:a16="http://schemas.microsoft.com/office/drawing/2014/main" id="{C6FE0E2A-5368-86CD-5C8E-65093441D757}"/>
              </a:ext>
            </a:extLst>
          </p:cNvPr>
          <p:cNvSpPr>
            <a:spLocks noGrp="1"/>
          </p:cNvSpPr>
          <p:nvPr>
            <p:ph type="title"/>
          </p:nvPr>
        </p:nvSpPr>
        <p:spPr>
          <a:xfrm>
            <a:off x="2079321" y="452386"/>
            <a:ext cx="9159943" cy="664061"/>
          </a:xfrm>
        </p:spPr>
        <p:txBody>
          <a:bodyPr anchor="b">
            <a:normAutofit/>
          </a:bodyPr>
          <a:lstStyle>
            <a:lvl1pPr>
              <a:defRPr sz="3600">
                <a:solidFill>
                  <a:srgbClr val="EF0EF8"/>
                </a:solidFill>
              </a:defRPr>
            </a:lvl1pPr>
          </a:lstStyle>
          <a:p>
            <a:r>
              <a:rPr lang="en-US" dirty="0"/>
              <a:t>Click to edit Master</a:t>
            </a:r>
          </a:p>
        </p:txBody>
      </p:sp>
      <p:pic>
        <p:nvPicPr>
          <p:cNvPr id="6" name="Picture 5">
            <a:extLst>
              <a:ext uri="{FF2B5EF4-FFF2-40B4-BE49-F238E27FC236}">
                <a16:creationId xmlns:a16="http://schemas.microsoft.com/office/drawing/2014/main" id="{EA9FFD10-9E90-D9BA-AB62-6AE3E8A765B8}"/>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608256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0A1CD5-D233-4A44-82B4-7A075A1908B9}"/>
              </a:ext>
            </a:extLst>
          </p:cNvPr>
          <p:cNvSpPr>
            <a:spLocks noGrp="1"/>
          </p:cNvSpPr>
          <p:nvPr>
            <p:ph sz="half" idx="1"/>
          </p:nvPr>
        </p:nvSpPr>
        <p:spPr>
          <a:xfrm>
            <a:off x="838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938512DB-AEAF-04C7-9902-9DF605D9F124}"/>
              </a:ext>
            </a:extLst>
          </p:cNvPr>
          <p:cNvSpPr>
            <a:spLocks noGrp="1"/>
          </p:cNvSpPr>
          <p:nvPr>
            <p:ph sz="half" idx="2"/>
          </p:nvPr>
        </p:nvSpPr>
        <p:spPr>
          <a:xfrm>
            <a:off x="6172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7DEEF773-EE40-8C8D-381C-00A1C07B8CC7}"/>
              </a:ext>
            </a:extLst>
          </p:cNvPr>
          <p:cNvPicPr>
            <a:picLocks noChangeAspect="1"/>
          </p:cNvPicPr>
          <p:nvPr userDrawn="1"/>
        </p:nvPicPr>
        <p:blipFill>
          <a:blip r:embed="rId2"/>
          <a:stretch>
            <a:fillRect/>
          </a:stretch>
        </p:blipFill>
        <p:spPr>
          <a:xfrm>
            <a:off x="0" y="0"/>
            <a:ext cx="12192000" cy="2084971"/>
          </a:xfrm>
          <a:prstGeom prst="rect">
            <a:avLst/>
          </a:prstGeom>
        </p:spPr>
      </p:pic>
      <p:sp>
        <p:nvSpPr>
          <p:cNvPr id="7" name="Title 1">
            <a:extLst>
              <a:ext uri="{FF2B5EF4-FFF2-40B4-BE49-F238E27FC236}">
                <a16:creationId xmlns:a16="http://schemas.microsoft.com/office/drawing/2014/main" id="{DD958B96-7DE2-A734-7333-06DCDB6310FD}"/>
              </a:ext>
            </a:extLst>
          </p:cNvPr>
          <p:cNvSpPr>
            <a:spLocks noGrp="1"/>
          </p:cNvSpPr>
          <p:nvPr>
            <p:ph type="title"/>
          </p:nvPr>
        </p:nvSpPr>
        <p:spPr>
          <a:xfrm>
            <a:off x="2079321" y="452386"/>
            <a:ext cx="9159943" cy="664061"/>
          </a:xfrm>
        </p:spPr>
        <p:txBody>
          <a:bodyPr anchor="b">
            <a:normAutofit/>
          </a:bodyPr>
          <a:lstStyle>
            <a:lvl1pPr>
              <a:defRPr sz="3600">
                <a:solidFill>
                  <a:srgbClr val="EF0EF8"/>
                </a:solidFill>
              </a:defRPr>
            </a:lvl1pPr>
          </a:lstStyle>
          <a:p>
            <a:r>
              <a:rPr lang="en-US" dirty="0"/>
              <a:t>Click to edit Master</a:t>
            </a:r>
          </a:p>
        </p:txBody>
      </p:sp>
      <p:pic>
        <p:nvPicPr>
          <p:cNvPr id="8" name="Picture 7">
            <a:extLst>
              <a:ext uri="{FF2B5EF4-FFF2-40B4-BE49-F238E27FC236}">
                <a16:creationId xmlns:a16="http://schemas.microsoft.com/office/drawing/2014/main" id="{C673454A-FE22-9F4E-F69D-D0332C1AE16B}"/>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092194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F5CEA-E93C-53C5-2F28-AFCD6F411FB4}"/>
              </a:ext>
            </a:extLst>
          </p:cNvPr>
          <p:cNvSpPr>
            <a:spLocks noGrp="1"/>
          </p:cNvSpPr>
          <p:nvPr>
            <p:ph sz="half" idx="1"/>
          </p:nvPr>
        </p:nvSpPr>
        <p:spPr>
          <a:xfrm>
            <a:off x="838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65573-0A81-E331-A562-AA5F03ABB303}"/>
              </a:ext>
            </a:extLst>
          </p:cNvPr>
          <p:cNvSpPr>
            <a:spLocks noGrp="1"/>
          </p:cNvSpPr>
          <p:nvPr>
            <p:ph sz="half" idx="2"/>
          </p:nvPr>
        </p:nvSpPr>
        <p:spPr>
          <a:xfrm>
            <a:off x="6172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EA5E5FE-7F22-995D-D52D-203DF1C4CB29}"/>
              </a:ext>
            </a:extLst>
          </p:cNvPr>
          <p:cNvPicPr>
            <a:picLocks noChangeAspect="1"/>
          </p:cNvPicPr>
          <p:nvPr userDrawn="1"/>
        </p:nvPicPr>
        <p:blipFill>
          <a:blip r:embed="rId2"/>
          <a:stretch>
            <a:fillRect/>
          </a:stretch>
        </p:blipFill>
        <p:spPr>
          <a:xfrm>
            <a:off x="0" y="0"/>
            <a:ext cx="12192000" cy="2084971"/>
          </a:xfrm>
          <a:prstGeom prst="rect">
            <a:avLst/>
          </a:prstGeom>
        </p:spPr>
      </p:pic>
      <p:sp>
        <p:nvSpPr>
          <p:cNvPr id="7" name="Title 1">
            <a:extLst>
              <a:ext uri="{FF2B5EF4-FFF2-40B4-BE49-F238E27FC236}">
                <a16:creationId xmlns:a16="http://schemas.microsoft.com/office/drawing/2014/main" id="{7885C3EF-F8AD-E528-614D-E710D9843DC5}"/>
              </a:ext>
            </a:extLst>
          </p:cNvPr>
          <p:cNvSpPr>
            <a:spLocks noGrp="1"/>
          </p:cNvSpPr>
          <p:nvPr>
            <p:ph type="title"/>
          </p:nvPr>
        </p:nvSpPr>
        <p:spPr>
          <a:xfrm>
            <a:off x="2079321" y="452386"/>
            <a:ext cx="9159943" cy="664061"/>
          </a:xfrm>
        </p:spPr>
        <p:txBody>
          <a:bodyPr anchor="b">
            <a:normAutofit/>
          </a:bodyPr>
          <a:lstStyle>
            <a:lvl1pPr>
              <a:defRPr sz="3600">
                <a:solidFill>
                  <a:srgbClr val="EF0EF8"/>
                </a:solidFill>
              </a:defRPr>
            </a:lvl1pPr>
          </a:lstStyle>
          <a:p>
            <a:r>
              <a:rPr lang="en-US" dirty="0"/>
              <a:t>Click to edit Master</a:t>
            </a:r>
          </a:p>
        </p:txBody>
      </p:sp>
      <p:pic>
        <p:nvPicPr>
          <p:cNvPr id="8" name="Picture 7">
            <a:extLst>
              <a:ext uri="{FF2B5EF4-FFF2-40B4-BE49-F238E27FC236}">
                <a16:creationId xmlns:a16="http://schemas.microsoft.com/office/drawing/2014/main" id="{D263C4C3-0285-0188-C41E-CA82AFB32F98}"/>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3817125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p:nvPr>
        </p:nvSpPr>
        <p:spPr>
          <a:xfrm>
            <a:off x="4120738" y="365125"/>
            <a:ext cx="7234649" cy="1325563"/>
          </a:xfrm>
        </p:spPr>
        <p:txBody>
          <a:bodyPr>
            <a:normAutofit/>
          </a:bodyPr>
          <a:lstStyle>
            <a:lvl1pPr>
              <a:defRPr sz="3600">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p:nvPr>
        </p:nvSpPr>
        <p:spPr>
          <a:xfrm>
            <a:off x="4120738" y="1690688"/>
            <a:ext cx="7234649" cy="4498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81E4290-1370-A076-61D1-2BD3F15DB260}"/>
              </a:ext>
            </a:extLst>
          </p:cNvPr>
          <p:cNvPicPr>
            <a:picLocks noChangeAspect="1"/>
          </p:cNvPicPr>
          <p:nvPr userDrawn="1"/>
        </p:nvPicPr>
        <p:blipFill>
          <a:blip r:embed="rId3"/>
          <a:stretch>
            <a:fillRect/>
          </a:stretch>
        </p:blipFill>
        <p:spPr>
          <a:xfrm>
            <a:off x="9703523" y="6010217"/>
            <a:ext cx="2131270" cy="471305"/>
          </a:xfrm>
          <a:prstGeom prst="rect">
            <a:avLst/>
          </a:prstGeom>
        </p:spPr>
      </p:pic>
    </p:spTree>
    <p:extLst>
      <p:ext uri="{BB962C8B-B14F-4D97-AF65-F5344CB8AC3E}">
        <p14:creationId xmlns:p14="http://schemas.microsoft.com/office/powerpoint/2010/main" val="224716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E0389-B10F-ED49-B584-B57307EFA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11A8E1-19ED-D5DD-AE15-A1C015EC8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29638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75" r:id="rId4"/>
    <p:sldLayoutId id="2147483651" r:id="rId5"/>
    <p:sldLayoutId id="2147483666" r:id="rId6"/>
    <p:sldLayoutId id="2147483665" r:id="rId7"/>
    <p:sldLayoutId id="2147483652" r:id="rId8"/>
    <p:sldLayoutId id="2147483653" r:id="rId9"/>
    <p:sldLayoutId id="2147483673" r:id="rId10"/>
    <p:sldLayoutId id="2147483667" r:id="rId11"/>
    <p:sldLayoutId id="2147483671" r:id="rId12"/>
    <p:sldLayoutId id="2147483672" r:id="rId13"/>
    <p:sldLayoutId id="2147483668" r:id="rId14"/>
    <p:sldLayoutId id="2147483669" r:id="rId15"/>
    <p:sldLayoutId id="2147483674"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b="1" i="1" kern="1200">
          <a:solidFill>
            <a:schemeClr val="bg1"/>
          </a:solidFill>
          <a:latin typeface="Avenir Black Oblique"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7AB8DA-7484-F0E0-1B4B-02E45111AA3D}"/>
              </a:ext>
            </a:extLst>
          </p:cNvPr>
          <p:cNvSpPr txBox="1">
            <a:spLocks/>
          </p:cNvSpPr>
          <p:nvPr/>
        </p:nvSpPr>
        <p:spPr>
          <a:xfrm>
            <a:off x="7637834" y="2889985"/>
            <a:ext cx="4554166" cy="440357"/>
          </a:xfrm>
          <a:prstGeom prst="rect">
            <a:avLst/>
          </a:prstGeom>
        </p:spPr>
        <p:txBody>
          <a:bodyPr anchor="t">
            <a:noAutofit/>
          </a:bodyPr>
          <a:lstStyle>
            <a:lvl1pPr algn="l" defTabSz="914400" rtl="0" eaLnBrk="1" latinLnBrk="0" hangingPunct="1">
              <a:lnSpc>
                <a:spcPct val="90000"/>
              </a:lnSpc>
              <a:spcBef>
                <a:spcPct val="0"/>
              </a:spcBef>
              <a:buNone/>
              <a:defRPr sz="2800" b="1" i="1" kern="1200">
                <a:solidFill>
                  <a:srgbClr val="FA81F0"/>
                </a:solidFill>
                <a:latin typeface="Avenir Black Oblique" panose="02000503020000020003" pitchFamily="2" charset="0"/>
                <a:ea typeface="+mj-ea"/>
                <a:cs typeface="+mj-cs"/>
              </a:defRPr>
            </a:lvl1pPr>
          </a:lstStyle>
          <a:p>
            <a:r>
              <a:rPr lang="en-US" dirty="0"/>
              <a:t>Speaker Name</a:t>
            </a:r>
          </a:p>
        </p:txBody>
      </p:sp>
      <p:sp>
        <p:nvSpPr>
          <p:cNvPr id="6" name="Subtitle 2">
            <a:extLst>
              <a:ext uri="{FF2B5EF4-FFF2-40B4-BE49-F238E27FC236}">
                <a16:creationId xmlns:a16="http://schemas.microsoft.com/office/drawing/2014/main" id="{FC3C5906-3C6F-660A-EE64-421144DD4B32}"/>
              </a:ext>
            </a:extLst>
          </p:cNvPr>
          <p:cNvSpPr txBox="1">
            <a:spLocks/>
          </p:cNvSpPr>
          <p:nvPr/>
        </p:nvSpPr>
        <p:spPr>
          <a:xfrm>
            <a:off x="7637833" y="3436845"/>
            <a:ext cx="4554168" cy="4403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Credentials</a:t>
            </a:r>
          </a:p>
          <a:p>
            <a:endParaRPr lang="en-US" dirty="0"/>
          </a:p>
        </p:txBody>
      </p:sp>
      <p:sp>
        <p:nvSpPr>
          <p:cNvPr id="7" name="Picture Placeholder 8">
            <a:extLst>
              <a:ext uri="{FF2B5EF4-FFF2-40B4-BE49-F238E27FC236}">
                <a16:creationId xmlns:a16="http://schemas.microsoft.com/office/drawing/2014/main" id="{DE8AF374-CF08-355C-1FCA-D191990EE11E}"/>
              </a:ext>
            </a:extLst>
          </p:cNvPr>
          <p:cNvSpPr txBox="1">
            <a:spLocks/>
          </p:cNvSpPr>
          <p:nvPr/>
        </p:nvSpPr>
        <p:spPr>
          <a:xfrm>
            <a:off x="4633795" y="1600200"/>
            <a:ext cx="2705665" cy="3657600"/>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Insert Speaker Photo</a:t>
            </a:r>
          </a:p>
        </p:txBody>
      </p:sp>
    </p:spTree>
    <p:extLst>
      <p:ext uri="{BB962C8B-B14F-4D97-AF65-F5344CB8AC3E}">
        <p14:creationId xmlns:p14="http://schemas.microsoft.com/office/powerpoint/2010/main" val="560920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C54EAA-9266-2685-EE5F-8A121C3A113D}"/>
              </a:ext>
            </a:extLst>
          </p:cNvPr>
          <p:cNvSpPr txBox="1">
            <a:spLocks/>
          </p:cNvSpPr>
          <p:nvPr/>
        </p:nvSpPr>
        <p:spPr>
          <a:xfrm>
            <a:off x="4678360" y="4911292"/>
            <a:ext cx="2627215" cy="294054"/>
          </a:xfrm>
          <a:prstGeom prst="rect">
            <a:avLst/>
          </a:prstGeom>
        </p:spPr>
        <p:txBody>
          <a:bodyPr anchor="t">
            <a:noAutofit/>
          </a:bodyPr>
          <a:lstStyle>
            <a:lvl1pPr algn="l" defTabSz="914400" rtl="0" eaLnBrk="1" latinLnBrk="0" hangingPunct="1">
              <a:lnSpc>
                <a:spcPct val="90000"/>
              </a:lnSpc>
              <a:spcBef>
                <a:spcPct val="0"/>
              </a:spcBef>
              <a:buNone/>
              <a:defRPr sz="1800" b="1" i="1" kern="1200">
                <a:solidFill>
                  <a:srgbClr val="FA81F0"/>
                </a:solidFill>
                <a:latin typeface="Avenir Black Oblique" panose="02000503020000020003" pitchFamily="2" charset="0"/>
                <a:ea typeface="+mj-ea"/>
                <a:cs typeface="+mj-cs"/>
              </a:defRPr>
            </a:lvl1pPr>
          </a:lstStyle>
          <a:p>
            <a:r>
              <a:rPr lang="en-US" dirty="0"/>
              <a:t>Speaker Name</a:t>
            </a:r>
          </a:p>
        </p:txBody>
      </p:sp>
      <p:sp>
        <p:nvSpPr>
          <p:cNvPr id="7" name="Subtitle 2">
            <a:extLst>
              <a:ext uri="{FF2B5EF4-FFF2-40B4-BE49-F238E27FC236}">
                <a16:creationId xmlns:a16="http://schemas.microsoft.com/office/drawing/2014/main" id="{CE19D8EA-4F75-E862-A3EA-7B3CA99A1DD6}"/>
              </a:ext>
            </a:extLst>
          </p:cNvPr>
          <p:cNvSpPr txBox="1">
            <a:spLocks/>
          </p:cNvSpPr>
          <p:nvPr/>
        </p:nvSpPr>
        <p:spPr>
          <a:xfrm>
            <a:off x="4678359" y="5227144"/>
            <a:ext cx="2627216" cy="2940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Credentials</a:t>
            </a:r>
          </a:p>
          <a:p>
            <a:endParaRPr lang="en-US" dirty="0"/>
          </a:p>
        </p:txBody>
      </p:sp>
      <p:sp>
        <p:nvSpPr>
          <p:cNvPr id="8" name="Title 1">
            <a:extLst>
              <a:ext uri="{FF2B5EF4-FFF2-40B4-BE49-F238E27FC236}">
                <a16:creationId xmlns:a16="http://schemas.microsoft.com/office/drawing/2014/main" id="{B726EB61-C105-FF7B-BE53-25376AB499B6}"/>
              </a:ext>
            </a:extLst>
          </p:cNvPr>
          <p:cNvSpPr txBox="1">
            <a:spLocks/>
          </p:cNvSpPr>
          <p:nvPr/>
        </p:nvSpPr>
        <p:spPr>
          <a:xfrm>
            <a:off x="8117299" y="4911292"/>
            <a:ext cx="2627215" cy="2940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800" b="1" i="1" kern="1200">
                <a:solidFill>
                  <a:srgbClr val="FA81F0"/>
                </a:solidFill>
                <a:latin typeface="Avenir Black Oblique" panose="02000503020000020003" pitchFamily="2" charset="0"/>
                <a:ea typeface="+mj-ea"/>
                <a:cs typeface="+mj-cs"/>
              </a:defRPr>
            </a:lvl1pPr>
          </a:lstStyle>
          <a:p>
            <a:r>
              <a:rPr lang="en-US" dirty="0"/>
              <a:t>Speaker Name</a:t>
            </a:r>
          </a:p>
        </p:txBody>
      </p:sp>
      <p:sp>
        <p:nvSpPr>
          <p:cNvPr id="9" name="Subtitle 2">
            <a:extLst>
              <a:ext uri="{FF2B5EF4-FFF2-40B4-BE49-F238E27FC236}">
                <a16:creationId xmlns:a16="http://schemas.microsoft.com/office/drawing/2014/main" id="{36907EF6-E179-E9EF-F675-E8FB2F14D535}"/>
              </a:ext>
            </a:extLst>
          </p:cNvPr>
          <p:cNvSpPr txBox="1">
            <a:spLocks/>
          </p:cNvSpPr>
          <p:nvPr/>
        </p:nvSpPr>
        <p:spPr>
          <a:xfrm>
            <a:off x="8117298" y="5227144"/>
            <a:ext cx="2627216" cy="29405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Credentials</a:t>
            </a:r>
          </a:p>
          <a:p>
            <a:endParaRPr lang="en-US" dirty="0"/>
          </a:p>
        </p:txBody>
      </p:sp>
      <p:sp>
        <p:nvSpPr>
          <p:cNvPr id="10" name="Picture Placeholder 8">
            <a:extLst>
              <a:ext uri="{FF2B5EF4-FFF2-40B4-BE49-F238E27FC236}">
                <a16:creationId xmlns:a16="http://schemas.microsoft.com/office/drawing/2014/main" id="{5AB5A9F4-AD31-F9B4-2097-87E0FA6C49D8}"/>
              </a:ext>
            </a:extLst>
          </p:cNvPr>
          <p:cNvSpPr txBox="1">
            <a:spLocks/>
          </p:cNvSpPr>
          <p:nvPr/>
        </p:nvSpPr>
        <p:spPr>
          <a:xfrm>
            <a:off x="4678359" y="1148680"/>
            <a:ext cx="2705665" cy="3657600"/>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Speaker Photo</a:t>
            </a:r>
            <a:endParaRPr lang="en-US" dirty="0"/>
          </a:p>
        </p:txBody>
      </p:sp>
      <p:sp>
        <p:nvSpPr>
          <p:cNvPr id="11" name="Picture Placeholder 8">
            <a:extLst>
              <a:ext uri="{FF2B5EF4-FFF2-40B4-BE49-F238E27FC236}">
                <a16:creationId xmlns:a16="http://schemas.microsoft.com/office/drawing/2014/main" id="{691F22A9-149A-ABF9-0A92-E163C81F76F9}"/>
              </a:ext>
            </a:extLst>
          </p:cNvPr>
          <p:cNvSpPr txBox="1">
            <a:spLocks/>
          </p:cNvSpPr>
          <p:nvPr/>
        </p:nvSpPr>
        <p:spPr>
          <a:xfrm>
            <a:off x="8124203" y="1148680"/>
            <a:ext cx="2705665" cy="3657600"/>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Speaker Photo</a:t>
            </a:r>
            <a:endParaRPr lang="en-US" dirty="0"/>
          </a:p>
        </p:txBody>
      </p:sp>
    </p:spTree>
    <p:extLst>
      <p:ext uri="{BB962C8B-B14F-4D97-AF65-F5344CB8AC3E}">
        <p14:creationId xmlns:p14="http://schemas.microsoft.com/office/powerpoint/2010/main" val="2218838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47CF1D-876E-9026-175C-8C354454F85A}"/>
              </a:ext>
            </a:extLst>
          </p:cNvPr>
          <p:cNvSpPr txBox="1">
            <a:spLocks/>
          </p:cNvSpPr>
          <p:nvPr/>
        </p:nvSpPr>
        <p:spPr>
          <a:xfrm>
            <a:off x="4447835" y="4786164"/>
            <a:ext cx="2260974" cy="2940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800" b="1" i="1" kern="1200">
                <a:solidFill>
                  <a:schemeClr val="bg1"/>
                </a:solidFill>
                <a:latin typeface="Avenir Black Oblique" panose="02000503020000020003" pitchFamily="2" charset="0"/>
                <a:ea typeface="+mj-ea"/>
                <a:cs typeface="+mj-cs"/>
              </a:defRPr>
            </a:lvl1pPr>
          </a:lstStyle>
          <a:p>
            <a:r>
              <a:rPr lang="en-US" sz="1600" dirty="0">
                <a:solidFill>
                  <a:srgbClr val="FA81F0"/>
                </a:solidFill>
              </a:rPr>
              <a:t>Speaker Name</a:t>
            </a:r>
          </a:p>
        </p:txBody>
      </p:sp>
      <p:sp>
        <p:nvSpPr>
          <p:cNvPr id="6" name="Subtitle 2">
            <a:extLst>
              <a:ext uri="{FF2B5EF4-FFF2-40B4-BE49-F238E27FC236}">
                <a16:creationId xmlns:a16="http://schemas.microsoft.com/office/drawing/2014/main" id="{4968F8CC-F330-DB2E-73EB-DE89326B6A35}"/>
              </a:ext>
            </a:extLst>
          </p:cNvPr>
          <p:cNvSpPr txBox="1">
            <a:spLocks/>
          </p:cNvSpPr>
          <p:nvPr/>
        </p:nvSpPr>
        <p:spPr>
          <a:xfrm>
            <a:off x="4447833" y="5063516"/>
            <a:ext cx="2260975" cy="2940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Credentials</a:t>
            </a:r>
            <a:endParaRPr lang="en-US" dirty="0"/>
          </a:p>
          <a:p>
            <a:endParaRPr lang="en-US" dirty="0"/>
          </a:p>
        </p:txBody>
      </p:sp>
      <p:sp>
        <p:nvSpPr>
          <p:cNvPr id="7" name="Picture Placeholder 8">
            <a:extLst>
              <a:ext uri="{FF2B5EF4-FFF2-40B4-BE49-F238E27FC236}">
                <a16:creationId xmlns:a16="http://schemas.microsoft.com/office/drawing/2014/main" id="{CCADF123-9FA9-9E7C-1D0A-34097D209FF8}"/>
              </a:ext>
            </a:extLst>
          </p:cNvPr>
          <p:cNvSpPr txBox="1">
            <a:spLocks/>
          </p:cNvSpPr>
          <p:nvPr/>
        </p:nvSpPr>
        <p:spPr>
          <a:xfrm>
            <a:off x="4591731" y="1783948"/>
            <a:ext cx="2117077" cy="2845804"/>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Speaker Photo</a:t>
            </a:r>
            <a:endParaRPr lang="en-US" dirty="0"/>
          </a:p>
        </p:txBody>
      </p:sp>
      <p:sp>
        <p:nvSpPr>
          <p:cNvPr id="8" name="Picture Placeholder 8">
            <a:extLst>
              <a:ext uri="{FF2B5EF4-FFF2-40B4-BE49-F238E27FC236}">
                <a16:creationId xmlns:a16="http://schemas.microsoft.com/office/drawing/2014/main" id="{813D1735-2717-CBA8-1469-CB4A6C3DB0F7}"/>
              </a:ext>
            </a:extLst>
          </p:cNvPr>
          <p:cNvSpPr txBox="1">
            <a:spLocks/>
          </p:cNvSpPr>
          <p:nvPr/>
        </p:nvSpPr>
        <p:spPr>
          <a:xfrm>
            <a:off x="7075049" y="1783948"/>
            <a:ext cx="2117077" cy="2845804"/>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Speaker Photo</a:t>
            </a:r>
            <a:endParaRPr lang="en-US" dirty="0"/>
          </a:p>
        </p:txBody>
      </p:sp>
      <p:sp>
        <p:nvSpPr>
          <p:cNvPr id="9" name="Picture Placeholder 8">
            <a:extLst>
              <a:ext uri="{FF2B5EF4-FFF2-40B4-BE49-F238E27FC236}">
                <a16:creationId xmlns:a16="http://schemas.microsoft.com/office/drawing/2014/main" id="{695813C6-2D40-3F2F-2D26-A0751C50108F}"/>
              </a:ext>
            </a:extLst>
          </p:cNvPr>
          <p:cNvSpPr txBox="1">
            <a:spLocks/>
          </p:cNvSpPr>
          <p:nvPr/>
        </p:nvSpPr>
        <p:spPr>
          <a:xfrm>
            <a:off x="9548742" y="1783948"/>
            <a:ext cx="2117077" cy="2845804"/>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Speaker Photo</a:t>
            </a:r>
            <a:endParaRPr lang="en-US" dirty="0"/>
          </a:p>
        </p:txBody>
      </p:sp>
      <p:sp>
        <p:nvSpPr>
          <p:cNvPr id="10" name="Title 1">
            <a:extLst>
              <a:ext uri="{FF2B5EF4-FFF2-40B4-BE49-F238E27FC236}">
                <a16:creationId xmlns:a16="http://schemas.microsoft.com/office/drawing/2014/main" id="{DF8D4E44-0FD3-DB81-13DA-DD86FD1662AC}"/>
              </a:ext>
            </a:extLst>
          </p:cNvPr>
          <p:cNvSpPr txBox="1">
            <a:spLocks/>
          </p:cNvSpPr>
          <p:nvPr/>
        </p:nvSpPr>
        <p:spPr>
          <a:xfrm>
            <a:off x="6960028" y="4786164"/>
            <a:ext cx="2260974" cy="2940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800" b="1" i="1" kern="1200">
                <a:solidFill>
                  <a:schemeClr val="bg1"/>
                </a:solidFill>
                <a:latin typeface="Avenir Black Oblique" panose="02000503020000020003" pitchFamily="2" charset="0"/>
                <a:ea typeface="+mj-ea"/>
                <a:cs typeface="+mj-cs"/>
              </a:defRPr>
            </a:lvl1pPr>
          </a:lstStyle>
          <a:p>
            <a:r>
              <a:rPr lang="en-US" sz="1600" dirty="0">
                <a:solidFill>
                  <a:srgbClr val="FA81F0"/>
                </a:solidFill>
              </a:rPr>
              <a:t>Speaker Name</a:t>
            </a:r>
          </a:p>
        </p:txBody>
      </p:sp>
      <p:sp>
        <p:nvSpPr>
          <p:cNvPr id="11" name="Subtitle 2">
            <a:extLst>
              <a:ext uri="{FF2B5EF4-FFF2-40B4-BE49-F238E27FC236}">
                <a16:creationId xmlns:a16="http://schemas.microsoft.com/office/drawing/2014/main" id="{668059A3-6867-8560-3BFB-7BE7B7E86D2A}"/>
              </a:ext>
            </a:extLst>
          </p:cNvPr>
          <p:cNvSpPr txBox="1">
            <a:spLocks/>
          </p:cNvSpPr>
          <p:nvPr/>
        </p:nvSpPr>
        <p:spPr>
          <a:xfrm>
            <a:off x="6960026" y="5063516"/>
            <a:ext cx="2260975" cy="2940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Credentials</a:t>
            </a:r>
            <a:endParaRPr lang="en-US" dirty="0"/>
          </a:p>
          <a:p>
            <a:endParaRPr lang="en-US" dirty="0"/>
          </a:p>
        </p:txBody>
      </p:sp>
      <p:sp>
        <p:nvSpPr>
          <p:cNvPr id="12" name="Title 1">
            <a:extLst>
              <a:ext uri="{FF2B5EF4-FFF2-40B4-BE49-F238E27FC236}">
                <a16:creationId xmlns:a16="http://schemas.microsoft.com/office/drawing/2014/main" id="{4AC6E060-2A42-6331-5E85-3ADD8BE9E32F}"/>
              </a:ext>
            </a:extLst>
          </p:cNvPr>
          <p:cNvSpPr txBox="1">
            <a:spLocks/>
          </p:cNvSpPr>
          <p:nvPr/>
        </p:nvSpPr>
        <p:spPr>
          <a:xfrm>
            <a:off x="9462597" y="4786164"/>
            <a:ext cx="2260974" cy="2940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800" b="1" i="1" kern="1200">
                <a:solidFill>
                  <a:schemeClr val="bg1"/>
                </a:solidFill>
                <a:latin typeface="Avenir Black Oblique" panose="02000503020000020003" pitchFamily="2" charset="0"/>
                <a:ea typeface="+mj-ea"/>
                <a:cs typeface="+mj-cs"/>
              </a:defRPr>
            </a:lvl1pPr>
          </a:lstStyle>
          <a:p>
            <a:r>
              <a:rPr lang="en-US" sz="1600" dirty="0">
                <a:solidFill>
                  <a:srgbClr val="FA81F0"/>
                </a:solidFill>
              </a:rPr>
              <a:t>Speaker Name</a:t>
            </a:r>
          </a:p>
        </p:txBody>
      </p:sp>
      <p:sp>
        <p:nvSpPr>
          <p:cNvPr id="13" name="Subtitle 2">
            <a:extLst>
              <a:ext uri="{FF2B5EF4-FFF2-40B4-BE49-F238E27FC236}">
                <a16:creationId xmlns:a16="http://schemas.microsoft.com/office/drawing/2014/main" id="{99CC06A7-7479-B11B-1677-0F96FC05EA7D}"/>
              </a:ext>
            </a:extLst>
          </p:cNvPr>
          <p:cNvSpPr txBox="1">
            <a:spLocks/>
          </p:cNvSpPr>
          <p:nvPr/>
        </p:nvSpPr>
        <p:spPr>
          <a:xfrm>
            <a:off x="9462595" y="5063516"/>
            <a:ext cx="2260975" cy="2940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Credentials</a:t>
            </a:r>
            <a:endParaRPr lang="en-US" dirty="0"/>
          </a:p>
          <a:p>
            <a:endParaRPr lang="en-US" dirty="0"/>
          </a:p>
        </p:txBody>
      </p:sp>
    </p:spTree>
    <p:extLst>
      <p:ext uri="{BB962C8B-B14F-4D97-AF65-F5344CB8AC3E}">
        <p14:creationId xmlns:p14="http://schemas.microsoft.com/office/powerpoint/2010/main" val="392816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6C61-56A4-39B4-DF7A-10588944AC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CF05251-634A-7B44-7B8A-CF3DF0F19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142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D8B0-DE5B-5541-E6BB-7E3201CA79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E8E371-D611-6680-620A-F254188386E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47566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AFCC-CD11-6970-94A1-65F741DADA6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1920BA7-BD81-E6AB-AD2A-F2ECF4417552}"/>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87858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8419-E2CF-8826-0B67-9C15ACEDC6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FAB934-FAD6-4B20-43B3-5E74C7CD800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0768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2B05-8D23-BF19-A6DA-49CFEDB64121}"/>
              </a:ext>
            </a:extLst>
          </p:cNvPr>
          <p:cNvSpPr>
            <a:spLocks noGrp="1"/>
          </p:cNvSpPr>
          <p:nvPr>
            <p:ph type="title"/>
          </p:nvPr>
        </p:nvSpPr>
        <p:spPr/>
        <p:txBody>
          <a:bodyPr/>
          <a:lstStyle/>
          <a:p>
            <a:endParaRPr lang="en-US" dirty="0">
              <a:solidFill>
                <a:srgbClr val="EF0EF8"/>
              </a:solidFill>
            </a:endParaRPr>
          </a:p>
        </p:txBody>
      </p:sp>
      <p:sp>
        <p:nvSpPr>
          <p:cNvPr id="3" name="Content Placeholder 2">
            <a:extLst>
              <a:ext uri="{FF2B5EF4-FFF2-40B4-BE49-F238E27FC236}">
                <a16:creationId xmlns:a16="http://schemas.microsoft.com/office/drawing/2014/main" id="{C04E7C81-5D9F-51E6-1C4B-C6ED5ED04AA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63040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95C93C"/>
      </a:accent1>
      <a:accent2>
        <a:srgbClr val="006096"/>
      </a:accent2>
      <a:accent3>
        <a:srgbClr val="003866"/>
      </a:accent3>
      <a:accent4>
        <a:srgbClr val="2BCAEF"/>
      </a:accent4>
      <a:accent5>
        <a:srgbClr val="002849"/>
      </a:accent5>
      <a:accent6>
        <a:srgbClr val="95C93C"/>
      </a:accent6>
      <a:hlink>
        <a:srgbClr val="006096"/>
      </a:hlink>
      <a:folHlink>
        <a:srgbClr val="ED7D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DDCB85-3EB3-4F40-8B0F-4E265FD82C7C}">
  <we:reference id="wa200000729" version="3.19.222.0" store="en-US" storeType="OMEX"/>
  <we:alternateReferences>
    <we:reference id="wa200000729" version="3.19.222.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5263</TotalTime>
  <Words>36</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Black Oblique</vt:lpstr>
      <vt:lpstr>Avenir Book</vt:lpstr>
      <vt:lpstr>Avenir Oblique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Iuri Quevedo</dc:creator>
  <cp:lastModifiedBy>Damaris Marino</cp:lastModifiedBy>
  <cp:revision>50</cp:revision>
  <dcterms:created xsi:type="dcterms:W3CDTF">2023-01-26T20:40:22Z</dcterms:created>
  <dcterms:modified xsi:type="dcterms:W3CDTF">2023-06-02T15:11:17Z</dcterms:modified>
</cp:coreProperties>
</file>